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hDWxKOOMO4b+P4N/Dx6uYqq7+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10dbf4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6010dbf49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474787" y="501173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2517"/>
              </a:buClr>
              <a:buSzPts val="3200"/>
              <a:buNone/>
            </a:pPr>
            <a:r>
              <a:rPr b="1" i="0" lang="en-US" sz="3200" u="none">
                <a:solidFill>
                  <a:srgbClr val="A92517"/>
                </a:solidFill>
                <a:latin typeface="Arial"/>
                <a:ea typeface="Arial"/>
                <a:cs typeface="Arial"/>
                <a:sym typeface="Arial"/>
              </a:rPr>
              <a:t>PRESENTACIÓ CLICKEDU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2517"/>
              </a:buClr>
              <a:buSzPts val="3200"/>
              <a:buNone/>
            </a:pPr>
            <a:r>
              <a:rPr b="1" i="0" lang="en-US" sz="3200" u="none">
                <a:solidFill>
                  <a:srgbClr val="A92517"/>
                </a:solidFill>
                <a:latin typeface="Arial"/>
                <a:ea typeface="Arial"/>
                <a:cs typeface="Arial"/>
                <a:sym typeface="Arial"/>
              </a:rPr>
              <a:t>FAMÍLIES</a:t>
            </a:r>
            <a:endParaRPr/>
          </a:p>
        </p:txBody>
      </p:sp>
      <p:pic>
        <p:nvPicPr>
          <p:cNvPr descr="logoBRUGUERS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1575" y="0"/>
            <a:ext cx="4378325" cy="485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0" y="0"/>
            <a:ext cx="703421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0"/>
            <a:ext cx="8904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0"/>
            <a:ext cx="8696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7"/>
            <a:ext cx="91440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171825"/>
            <a:ext cx="9144000" cy="32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ClickEdu al mòbil</a:t>
            </a:r>
            <a:endParaRPr/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37" y="1785937"/>
            <a:ext cx="235267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5425" y="2890837"/>
            <a:ext cx="35147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idx="1" type="body"/>
          </p:nvPr>
        </p:nvSpPr>
        <p:spPr>
          <a:xfrm>
            <a:off x="3994150" y="1600199"/>
            <a:ext cx="4692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Bruguers / Gava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bruguers.clickedu.eu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Usuari i contrasenya donades pel centre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1425" y="1600200"/>
            <a:ext cx="275272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Validació de l’aplicació</a:t>
            </a:r>
            <a:endParaRPr/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37" y="1754187"/>
            <a:ext cx="235267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4425" y="1690687"/>
            <a:ext cx="1268412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 txBox="1"/>
          <p:nvPr/>
        </p:nvSpPr>
        <p:spPr>
          <a:xfrm>
            <a:off x="4281487" y="2676525"/>
            <a:ext cx="33448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Accedim a la plataforma i validem la connexió amb el dispositiu mòbil</a:t>
            </a:r>
            <a:endParaRPr/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4512" y="3951287"/>
            <a:ext cx="5748337" cy="12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Clickedu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ens ofereix als centres educatius: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 acadèmica ordenada: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de classe.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Llistes d’alumnes.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Incidències de tot tipus.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Avaluacions.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Tutories amb la família.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Lloc on penjar recursos.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Etc……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BRUGUERS.pn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309562"/>
            <a:ext cx="965200" cy="1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Clickedu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ofereix als pares: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Converses amb el tutor.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Consultar quines assignatures imparteix cada professor.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Etc…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Ítems avaluatius (notes de: exàmens, treballs, deures…)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Absències i retards.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Realització de deures i treballs.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BRUGUERS.png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237" y="366712"/>
            <a:ext cx="973137" cy="108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Accès al Clickedu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7"/>
            <a:ext cx="8839200" cy="468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010dbf495_0_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Accès al Clickedu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1" name="Google Shape;111;g6010dbf49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063" y="1310187"/>
            <a:ext cx="4071887" cy="513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5550"/>
            <a:ext cx="8839199" cy="414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Pantalla Inici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Clickedu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2"/>
            <a:ext cx="9158287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9144000" cy="53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0300"/>
            <a:ext cx="9144000" cy="48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2012-09-23T20:50:26Z</dcterms:created>
  <dc:creator>Joan Canudas Asensio</dc:creator>
</cp:coreProperties>
</file>